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51786-BA09-4502-BFF0-A8FC02435FBC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57AACDE-7D64-4175-9876-ABE7E24764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51786-BA09-4502-BFF0-A8FC02435FBC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ACDE-7D64-4175-9876-ABE7E24764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51786-BA09-4502-BFF0-A8FC02435FBC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ACDE-7D64-4175-9876-ABE7E24764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51786-BA09-4502-BFF0-A8FC02435FBC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57AACDE-7D64-4175-9876-ABE7E24764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51786-BA09-4502-BFF0-A8FC02435FBC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ACDE-7D64-4175-9876-ABE7E247647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51786-BA09-4502-BFF0-A8FC02435FBC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ACDE-7D64-4175-9876-ABE7E24764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51786-BA09-4502-BFF0-A8FC02435FBC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57AACDE-7D64-4175-9876-ABE7E247647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51786-BA09-4502-BFF0-A8FC02435FBC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ACDE-7D64-4175-9876-ABE7E24764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51786-BA09-4502-BFF0-A8FC02435FBC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ACDE-7D64-4175-9876-ABE7E24764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51786-BA09-4502-BFF0-A8FC02435FBC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ACDE-7D64-4175-9876-ABE7E24764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51786-BA09-4502-BFF0-A8FC02435FBC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ACDE-7D64-4175-9876-ABE7E247647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2C51786-BA09-4502-BFF0-A8FC02435FBC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57AACDE-7D64-4175-9876-ABE7E247647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C:\Documents and Settings\Admin\Рабочий стол\88232752168551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 hidden="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31" name="Picture 7" descr="C:\Documents and Settings\Admin\Рабочий стол\00341190.jpg" hidden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42852"/>
            <a:ext cx="8922814" cy="6572296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285720" y="785794"/>
            <a:ext cx="8643998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Формирование </a:t>
            </a:r>
          </a:p>
          <a:p>
            <a:pPr algn="ctr"/>
            <a:r>
              <a:rPr lang="ru-RU" sz="4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навыков </a:t>
            </a:r>
          </a:p>
          <a:p>
            <a:pPr algn="ctr"/>
            <a:r>
              <a:rPr lang="ru-RU" sz="4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экологической безопасности </a:t>
            </a:r>
          </a:p>
          <a:p>
            <a:pPr algn="ctr"/>
            <a:r>
              <a:rPr lang="ru-RU" sz="4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 детей</a:t>
            </a:r>
          </a:p>
          <a:p>
            <a:pPr algn="ctr"/>
            <a:r>
              <a:rPr lang="ru-RU" sz="4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</a:t>
            </a:r>
            <a:r>
              <a:rPr lang="ru-RU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ошкольного возраста</a:t>
            </a:r>
            <a:endParaRPr lang="ru-RU" sz="4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86380" y="5357826"/>
            <a:ext cx="371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Составила :воспитатель </a:t>
            </a:r>
            <a:r>
              <a:rPr lang="ru-RU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Протовских</a:t>
            </a: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А.Н.</a:t>
            </a:r>
            <a:endParaRPr lang="ru-RU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71480"/>
            <a:ext cx="764386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Полученные знания, умения дети закрепляют, участвуя в развлечениях, инсценировках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«Необыкновенная экспедиция в лес»,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 гости к лягушатам»,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Старичок-боровичок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714356"/>
            <a:ext cx="600079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 родительском уголке под рубрикой «Опасные ситуации в жизни детей» раскрыть материал о важности проблемы экологической безопасности детей. Целью работы с родителями – объяснить актуальность, важность этой проблемы.</a:t>
            </a:r>
          </a:p>
          <a:p>
            <a:pPr algn="ctr"/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5787" y="714356"/>
            <a:ext cx="6500857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Предложить родителям вместе с детьми принимать активное участие в оформлении выставки рисунков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Моя безопасность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»,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где постараться раскрыть опасные ситуации, которые могут подстерегать детей на природе.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714356"/>
            <a:ext cx="65722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Приобщая детей к здоровому образу жизни, необходимо обращать внимание на что, только бережное отношение каждого человека к каждому растению и животному поможет сохранить нашу планету красивой и уютной.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7" y="857232"/>
            <a:ext cx="700092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Я считаю, что основам безопасного поведения в природе необходимо уделять много внимания и включать в разнообразные виды деятельности детей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«Правила безопасности важно не только знать, но и соблюдать!»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428604"/>
            <a:ext cx="7184980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</a:t>
            </a:r>
          </a:p>
          <a:p>
            <a:pPr algn="ctr"/>
            <a:r>
              <a:rPr lang="ru-RU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</a:t>
            </a:r>
          </a:p>
          <a:p>
            <a:pPr algn="ctr"/>
            <a:r>
              <a:rPr lang="ru-RU" sz="8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Внимание!!!</a:t>
            </a:r>
            <a:endParaRPr lang="ru-RU" sz="8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Picture 10" descr="Как помочь ребенку привыкнуть к новому воспитателю в детском саду? Мир глазами мам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857628"/>
            <a:ext cx="3356509" cy="24288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450059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Маленький ребенок смотрит на мир широко открытыми глазами. Ему хочется все потрогать руками, понюхать, рассмотреть и даже попробовать на вкус</a:t>
            </a:r>
            <a:r>
              <a:rPr lang="ru-RU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104" name="Picture 8" descr="следователи Интернет-издание ДВ-РОСС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500042"/>
            <a:ext cx="4065711" cy="27146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6" name="TextBox 15"/>
          <p:cNvSpPr txBox="1"/>
          <p:nvPr/>
        </p:nvSpPr>
        <p:spPr>
          <a:xfrm>
            <a:off x="3286116" y="3786190"/>
            <a:ext cx="57150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начале пути рядом с беззащитным и доверчивым малышом находятся самые главные люди в его жизни-</a:t>
            </a:r>
          </a:p>
          <a:p>
            <a:pPr algn="ctr"/>
            <a:r>
              <a:rPr lang="ru-RU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родители и воспитатели</a:t>
            </a:r>
            <a:r>
              <a:rPr lang="ru-RU" sz="2800" i="1" dirty="0" smtClean="0">
                <a:solidFill>
                  <a:srgbClr val="FF0000"/>
                </a:solidFill>
              </a:rPr>
              <a:t>.</a:t>
            </a:r>
            <a:endParaRPr lang="ru-RU" sz="28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42852"/>
            <a:ext cx="871543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 первых лет жизни любознательность ребенка, его активность в вопросах познания окружающего, поощряемая взрослым, порой становится небезопасным для него. Формирование безопасного поведения неизбежно связано с целым рядом запретов. При этом взрослые люди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любящие и опекающие своих детей,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порой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сами не замечают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как часто они повторяют слова: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«не трогай», «отойди», «нельзя».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850112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Для выявления уровня знаний по основам экологической безопасности детей необходимо использовать беседы, игровые ситуации, наблюдения, детские рисунки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Основная цель такой  работы – подготовить ребенка к встрече с различными сложными экологическими ситуациями, а порой и чрезвычайными, опасными для жизни.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28680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Главными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задачами являются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закрепление у детей экологических знаний;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обучение правилам поведения в лесу, на водоёмах, с домашними животными, насекомыми, ядовитыми растениями.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формирование знаний об осторожном обращении с опасными предметами.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воспитание чувства взаимопомощи к окружающим, внимательного отношения к собственному здоровью.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9"/>
            <a:ext cx="814393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проведения такой работы необходимо создать предметно-развивающую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среду которая должна быть обогащена такими элементами, которые могли бы стимулировать познавательную активность детей.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Вместе с родителями изготовить разнообразные дидактические пособия по ознакомлению детей с основами экологической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безопасности ,например, альбомы 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«Дети на природе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«Дети и домашние животные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«Правила поведения в лесу, на водоёмах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«Опасные насекомые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Ядовитые растения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428604"/>
            <a:ext cx="7215237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Для развития познавательной активности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детей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необходимо в группе отвести место, где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будут расположены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разные дидактические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игры: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«Черный ящик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«Добрые и плохие поступки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Азбука безопасности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Пирамида здоровья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Съедобно-несъедобно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Что возьмём с собой в поход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«Четвёртый лишний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792961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Опираясь на имеющиеся у детей знания и представления, работу  проводить в форме бесед :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Почему нельзя подходить к чужим собакам»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«Что возьмём с собой в лес»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« Как вести себя в лесу»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«Что оденем на прогулку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 так же сюжетно-ролевые игры: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«В гости к Айболиту»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«Путешествие в лес»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«По реке Ангаре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и т.д.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3" y="500042"/>
            <a:ext cx="750098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участие детей в родительских собраниях по теме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«О безопасности и здоровье всерьёз», «Путешествие в страну здоровья», решения проблемных ситуаций из жизненного опыта взрослых 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детей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«что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делать, если ты заблудился в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лесу» «как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быть, если ты по дороге встретил чужую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собаку» и др.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120</TotalTime>
  <Words>641</Words>
  <Application>Microsoft Office PowerPoint</Application>
  <PresentationFormat>Экран (4:3)</PresentationFormat>
  <Paragraphs>62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Maxel</dc:creator>
  <cp:lastModifiedBy>Maxel</cp:lastModifiedBy>
  <cp:revision>13</cp:revision>
  <dcterms:created xsi:type="dcterms:W3CDTF">2015-02-11T11:35:39Z</dcterms:created>
  <dcterms:modified xsi:type="dcterms:W3CDTF">2015-02-11T13:36:00Z</dcterms:modified>
</cp:coreProperties>
</file>